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89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03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30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06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07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3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25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23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12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21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34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FE9FD-A253-4BC2-B7DA-6B30E1701631}" type="datetimeFigureOut">
              <a:rPr lang="it-IT" smtClean="0"/>
              <a:t>14/02/2021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F1BC7-42DD-4A39-9467-B3C539B19C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27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enti-digitali.online/youngdigita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Risultato immagini per cielo ottobre fil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386" y="253542"/>
            <a:ext cx="2270149" cy="323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C:\Users\Utente\Downloads\20210212_152910 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34" y="666341"/>
            <a:ext cx="6518673" cy="43440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tangolo 7"/>
          <p:cNvSpPr/>
          <p:nvPr/>
        </p:nvSpPr>
        <p:spPr>
          <a:xfrm>
            <a:off x="495679" y="1404080"/>
            <a:ext cx="2577708" cy="20524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sz="2000" dirty="0" smtClean="0"/>
              <a:t>PROGETTO</a:t>
            </a:r>
          </a:p>
          <a:p>
            <a:pPr algn="ctr"/>
            <a:r>
              <a:rPr lang="it-IT" sz="2000" dirty="0" smtClean="0"/>
              <a:t>ORIENTAMENTO</a:t>
            </a:r>
          </a:p>
          <a:p>
            <a:pPr algn="ctr"/>
            <a:r>
              <a:rPr lang="it-IT" sz="2000" dirty="0" smtClean="0"/>
              <a:t>AROSIO</a:t>
            </a:r>
          </a:p>
          <a:p>
            <a:pPr algn="ctr"/>
            <a:r>
              <a:rPr lang="it-IT" sz="2000" dirty="0" smtClean="0"/>
              <a:t>Sabato 3 ottobre 2020</a:t>
            </a:r>
            <a:endParaRPr lang="it-IT" sz="2000" dirty="0" smtClean="0"/>
          </a:p>
          <a:p>
            <a:pPr algn="ctr"/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580171" y="1027051"/>
            <a:ext cx="6045398" cy="319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Conosco delle barche</a:t>
            </a:r>
            <a:b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non hanno mai smesso di uscire una volta ancora, ogni giorno della loro vita e che non hanno paura a volte di lanciarsi fianco a fianco in avanti a rischio di affondare.</a:t>
            </a:r>
            <a:b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Conosco delle barche che tornano in porto lacerate dappertutto, ma più coraggiose e più forti.</a:t>
            </a:r>
            <a:b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Conosco delle barche straboccanti di sole perché hanno condiviso anni meravigliosi.</a:t>
            </a:r>
            <a:b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40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Conosco delle barche che tornano sempre quando hanno navigato. Fino al loro ultimo giorno, e sono pronte a spiegare le loro ali di giganti perché hanno un cuore a misura di oceano.</a:t>
            </a:r>
            <a:r>
              <a:rPr lang="it-IT" sz="14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Sii come quelle barche, che non hanno paura di lanciarsi e di affondare</a:t>
            </a:r>
            <a:endParaRPr lang="it-IT" sz="1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073385" y="3488061"/>
            <a:ext cx="2270149" cy="26638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Sherman</a:t>
            </a:r>
            <a:r>
              <a:rPr lang="it-IT" sz="1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it-IT" sz="1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Dimmi, secondo te quando te quante possibilità ci sono che quattro ragazzi di </a:t>
            </a:r>
            <a:r>
              <a:rPr lang="it-IT" sz="14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Coalwood</a:t>
            </a:r>
            <a:r>
              <a:rPr lang="it-IT" sz="1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diventino scienziati?</a:t>
            </a:r>
          </a:p>
          <a:p>
            <a:r>
              <a:rPr lang="it-IT" sz="1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Homer: </a:t>
            </a:r>
            <a:r>
              <a:rPr lang="it-IT" sz="1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Una su un milione?</a:t>
            </a:r>
          </a:p>
          <a:p>
            <a:r>
              <a:rPr lang="it-IT" sz="14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Sherman</a:t>
            </a:r>
            <a:r>
              <a:rPr lang="it-IT" sz="1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it-IT" sz="1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Così tante? Non potevi dirmelo prima?!?</a:t>
            </a:r>
            <a:endParaRPr lang="it-IT" sz="1400" b="0" i="1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Risultato immagini per BUSSOLA CON RAGAZZ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77" y="3427003"/>
            <a:ext cx="2577709" cy="171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5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40541" y="618567"/>
            <a:ext cx="9722223" cy="48936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LE GIORNATE PER L’ORIENTAMENTO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Sabato</a:t>
            </a:r>
            <a:r>
              <a:rPr lang="en-US" dirty="0" smtClean="0"/>
              <a:t> 3 </a:t>
            </a:r>
            <a:r>
              <a:rPr lang="en-US" dirty="0" err="1" smtClean="0"/>
              <a:t>ottobre</a:t>
            </a:r>
            <a:r>
              <a:rPr lang="en-US" dirty="0" smtClean="0"/>
              <a:t> I </a:t>
            </a:r>
            <a:r>
              <a:rPr lang="en-US" dirty="0" err="1" smtClean="0"/>
              <a:t>ragazzi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classi</a:t>
            </a:r>
            <a:r>
              <a:rPr lang="en-US" dirty="0" smtClean="0"/>
              <a:t> </a:t>
            </a:r>
            <a:r>
              <a:rPr lang="en-US" dirty="0" err="1" smtClean="0"/>
              <a:t>terze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visto</a:t>
            </a:r>
            <a:r>
              <a:rPr lang="en-US" dirty="0" smtClean="0"/>
              <a:t>, </a:t>
            </a:r>
            <a:r>
              <a:rPr lang="en-US" dirty="0" err="1" smtClean="0"/>
              <a:t>analizzato</a:t>
            </a:r>
            <a:r>
              <a:rPr lang="en-US" dirty="0" smtClean="0"/>
              <a:t> e </a:t>
            </a:r>
            <a:r>
              <a:rPr lang="en-US" dirty="0" err="1" smtClean="0"/>
              <a:t>commentato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film “Cielo </a:t>
            </a:r>
            <a:r>
              <a:rPr lang="en-US" dirty="0" err="1" smtClean="0"/>
              <a:t>d’ottobre</a:t>
            </a:r>
            <a:r>
              <a:rPr lang="en-US" dirty="0" smtClean="0"/>
              <a:t>” , </a:t>
            </a:r>
            <a:r>
              <a:rPr lang="en-US" dirty="0" err="1" smtClean="0"/>
              <a:t>tratto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storia</a:t>
            </a:r>
            <a:r>
              <a:rPr lang="en-US" dirty="0" smtClean="0"/>
              <a:t> </a:t>
            </a:r>
            <a:r>
              <a:rPr lang="en-US" dirty="0" err="1" smtClean="0"/>
              <a:t>vera</a:t>
            </a:r>
            <a:r>
              <a:rPr lang="en-US" dirty="0" smtClean="0"/>
              <a:t> di un </a:t>
            </a:r>
            <a:r>
              <a:rPr lang="en-US" dirty="0" err="1" smtClean="0"/>
              <a:t>ragazzo</a:t>
            </a:r>
            <a:r>
              <a:rPr lang="en-US" dirty="0" smtClean="0"/>
              <a:t> di </a:t>
            </a:r>
            <a:r>
              <a:rPr lang="en-US" dirty="0" err="1" smtClean="0"/>
              <a:t>periferia</a:t>
            </a:r>
            <a:r>
              <a:rPr lang="en-US" dirty="0" smtClean="0"/>
              <a:t> </a:t>
            </a:r>
            <a:r>
              <a:rPr lang="en-US" dirty="0" err="1" smtClean="0"/>
              <a:t>diventato</a:t>
            </a:r>
            <a:r>
              <a:rPr lang="en-US" dirty="0" smtClean="0"/>
              <a:t> </a:t>
            </a:r>
            <a:r>
              <a:rPr lang="en-US" dirty="0" err="1" smtClean="0"/>
              <a:t>ingegnere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NASA. </a:t>
            </a:r>
            <a:r>
              <a:rPr lang="en-US" dirty="0" err="1" smtClean="0"/>
              <a:t>Prende</a:t>
            </a:r>
            <a:r>
              <a:rPr lang="en-US" dirty="0" smtClean="0"/>
              <a:t> </a:t>
            </a:r>
            <a:r>
              <a:rPr lang="en-US" dirty="0" err="1" smtClean="0"/>
              <a:t>così</a:t>
            </a:r>
            <a:r>
              <a:rPr lang="en-US" dirty="0" smtClean="0"/>
              <a:t> </a:t>
            </a:r>
            <a:r>
              <a:rPr lang="en-US" dirty="0" err="1" smtClean="0"/>
              <a:t>avvio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di </a:t>
            </a:r>
            <a:r>
              <a:rPr lang="en-US" dirty="0" err="1" smtClean="0"/>
              <a:t>orientamento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nostra </a:t>
            </a:r>
            <a:r>
              <a:rPr lang="en-US" dirty="0" err="1" smtClean="0"/>
              <a:t>scuola</a:t>
            </a:r>
            <a:r>
              <a:rPr lang="en-US" dirty="0" smtClean="0"/>
              <a:t>…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 </a:t>
            </a:r>
            <a:r>
              <a:rPr lang="en-US" dirty="0" smtClean="0"/>
              <a:t>IL PROGETTO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 smtClean="0"/>
              <a:t>inizialmente</a:t>
            </a:r>
            <a:r>
              <a:rPr lang="en-US" dirty="0" smtClean="0"/>
              <a:t> un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rivolto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“</a:t>
            </a:r>
            <a:r>
              <a:rPr lang="en-US" dirty="0" err="1" smtClean="0"/>
              <a:t>conoscenza</a:t>
            </a:r>
            <a:r>
              <a:rPr lang="en-US" dirty="0" smtClean="0"/>
              <a:t> di </a:t>
            </a:r>
            <a:r>
              <a:rPr lang="en-US" dirty="0" err="1" smtClean="0"/>
              <a:t>sè</a:t>
            </a:r>
            <a:r>
              <a:rPr lang="en-US" dirty="0" smtClean="0"/>
              <a:t>”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propri</a:t>
            </a:r>
            <a:r>
              <a:rPr lang="en-US" dirty="0" smtClean="0"/>
              <a:t> </a:t>
            </a:r>
            <a:r>
              <a:rPr lang="en-US" dirty="0" err="1" smtClean="0"/>
              <a:t>interessi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proprie</a:t>
            </a:r>
            <a:r>
              <a:rPr lang="en-US" dirty="0" smtClean="0"/>
              <a:t> </a:t>
            </a:r>
            <a:r>
              <a:rPr lang="en-US" dirty="0" err="1" smtClean="0"/>
              <a:t>attitudini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letture</a:t>
            </a:r>
            <a:r>
              <a:rPr lang="en-US" dirty="0" smtClean="0"/>
              <a:t> </a:t>
            </a:r>
            <a:r>
              <a:rPr lang="en-US" dirty="0" err="1" smtClean="0"/>
              <a:t>mirate</a:t>
            </a:r>
            <a:r>
              <a:rPr lang="en-US" dirty="0" smtClean="0"/>
              <a:t> e </a:t>
            </a:r>
            <a:r>
              <a:rPr lang="en-US" dirty="0" err="1" smtClean="0"/>
              <a:t>somministrazione</a:t>
            </a:r>
            <a:r>
              <a:rPr lang="en-US" dirty="0" smtClean="0"/>
              <a:t> di </a:t>
            </a:r>
            <a:r>
              <a:rPr lang="en-US" dirty="0" err="1" smtClean="0"/>
              <a:t>questionari</a:t>
            </a:r>
            <a:r>
              <a:rPr lang="en-US" dirty="0" smtClean="0"/>
              <a:t> ad hoc.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Il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prosegue</a:t>
            </a:r>
            <a:r>
              <a:rPr lang="en-US" dirty="0" smtClean="0"/>
              <a:t> poi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quattro</a:t>
            </a:r>
            <a:r>
              <a:rPr lang="en-US" dirty="0" smtClean="0"/>
              <a:t> </a:t>
            </a:r>
            <a:r>
              <a:rPr lang="en-US" dirty="0" err="1" smtClean="0"/>
              <a:t>tipologie</a:t>
            </a:r>
            <a:r>
              <a:rPr lang="en-US" dirty="0" smtClean="0"/>
              <a:t> di </a:t>
            </a:r>
            <a:r>
              <a:rPr lang="en-US" dirty="0" err="1" smtClean="0"/>
              <a:t>scuole</a:t>
            </a:r>
            <a:r>
              <a:rPr lang="en-US" dirty="0" smtClean="0"/>
              <a:t> </a:t>
            </a:r>
            <a:r>
              <a:rPr lang="en-US" dirty="0" err="1" smtClean="0"/>
              <a:t>superiori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caratteristiche</a:t>
            </a:r>
            <a:r>
              <a:rPr lang="en-US" dirty="0" smtClean="0"/>
              <a:t>, </a:t>
            </a:r>
            <a:r>
              <a:rPr lang="en-US" dirty="0" err="1" smtClean="0"/>
              <a:t>consigliando</a:t>
            </a:r>
            <a:r>
              <a:rPr lang="en-US" dirty="0" smtClean="0"/>
              <a:t> e </a:t>
            </a:r>
            <a:r>
              <a:rPr lang="en-US" dirty="0" err="1" smtClean="0"/>
              <a:t>mostrando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ragazzi</a:t>
            </a:r>
            <a:r>
              <a:rPr lang="en-US" dirty="0" smtClean="0"/>
              <a:t> </a:t>
            </a:r>
            <a:r>
              <a:rPr lang="en-US" dirty="0" err="1" smtClean="0"/>
              <a:t>l’utilizzo</a:t>
            </a:r>
            <a:r>
              <a:rPr lang="en-US" dirty="0" smtClean="0"/>
              <a:t> di </a:t>
            </a:r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preziosi</a:t>
            </a:r>
            <a:r>
              <a:rPr lang="en-US" dirty="0" smtClean="0"/>
              <a:t> come:</a:t>
            </a:r>
          </a:p>
          <a:p>
            <a:pPr marL="285750" indent="-285750" algn="just">
              <a:buFontTx/>
              <a:buChar char="-"/>
            </a:pPr>
            <a:r>
              <a:rPr lang="en-US" sz="2000" dirty="0" smtClean="0"/>
              <a:t>www.orientamentocomo.it</a:t>
            </a:r>
          </a:p>
          <a:p>
            <a:pPr marL="285750" indent="-285750" algn="just">
              <a:buFontTx/>
              <a:buChar char="-"/>
            </a:pPr>
            <a:r>
              <a:rPr lang="en-US" sz="2000" dirty="0" smtClean="0"/>
              <a:t>la piattaforma YOUNG DIGITALE (</a:t>
            </a:r>
            <a:r>
              <a:rPr lang="en-US" sz="2000" dirty="0" smtClean="0">
                <a:hlinkClick r:id="rId2"/>
              </a:rPr>
              <a:t>www.eventi-digitali.online/youngdigital</a:t>
            </a:r>
            <a:r>
              <a:rPr lang="en-US" sz="2000" dirty="0" smtClean="0"/>
              <a:t>)</a:t>
            </a:r>
          </a:p>
          <a:p>
            <a:pPr marL="285750" indent="-285750" algn="just">
              <a:buFontTx/>
              <a:buChar char="-"/>
            </a:pPr>
            <a:endParaRPr lang="en-US" dirty="0"/>
          </a:p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conoscenza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scuole</a:t>
            </a:r>
            <a:r>
              <a:rPr lang="en-US" dirty="0" smtClean="0"/>
              <a:t> </a:t>
            </a:r>
            <a:r>
              <a:rPr lang="en-US" dirty="0" err="1" smtClean="0"/>
              <a:t>avviene</a:t>
            </a:r>
            <a:r>
              <a:rPr lang="en-US" dirty="0" smtClean="0"/>
              <a:t> </a:t>
            </a:r>
            <a:r>
              <a:rPr lang="en-US" dirty="0" err="1" smtClean="0"/>
              <a:t>inoltre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la </a:t>
            </a:r>
            <a:r>
              <a:rPr lang="en-US" dirty="0" err="1" smtClean="0"/>
              <a:t>partecipazione</a:t>
            </a:r>
            <a:r>
              <a:rPr lang="en-US" dirty="0" smtClean="0"/>
              <a:t> (</a:t>
            </a:r>
            <a:r>
              <a:rPr lang="en-US" dirty="0" err="1" smtClean="0"/>
              <a:t>quest’anno</a:t>
            </a:r>
            <a:r>
              <a:rPr lang="en-US" dirty="0" smtClean="0"/>
              <a:t> </a:t>
            </a:r>
            <a:r>
              <a:rPr lang="en-US" dirty="0" err="1" smtClean="0"/>
              <a:t>virtuale</a:t>
            </a:r>
            <a:r>
              <a:rPr lang="en-US" dirty="0" smtClean="0"/>
              <a:t>!) </a:t>
            </a:r>
            <a:r>
              <a:rPr lang="en-US" dirty="0" err="1" smtClean="0"/>
              <a:t>agli</a:t>
            </a:r>
            <a:r>
              <a:rPr lang="en-US" dirty="0" smtClean="0"/>
              <a:t> open day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Istituti</a:t>
            </a:r>
            <a:r>
              <a:rPr lang="en-US" dirty="0" smtClean="0"/>
              <a:t> e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giornate</a:t>
            </a:r>
            <a:r>
              <a:rPr lang="en-US" dirty="0" smtClean="0"/>
              <a:t> di </a:t>
            </a:r>
            <a:r>
              <a:rPr lang="en-US" dirty="0" err="1" smtClean="0"/>
              <a:t>scuola</a:t>
            </a:r>
            <a:r>
              <a:rPr lang="en-US" dirty="0" smtClean="0"/>
              <a:t> </a:t>
            </a:r>
            <a:r>
              <a:rPr lang="en-US" dirty="0" err="1" smtClean="0"/>
              <a:t>aperta</a:t>
            </a:r>
            <a:r>
              <a:rPr lang="en-US" dirty="0" smtClean="0"/>
              <a:t>,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incontri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genitori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72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197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Giulio Bernasconi</dc:creator>
  <cp:lastModifiedBy>Saveria Vignati</cp:lastModifiedBy>
  <cp:revision>12</cp:revision>
  <dcterms:created xsi:type="dcterms:W3CDTF">2021-02-12T14:50:30Z</dcterms:created>
  <dcterms:modified xsi:type="dcterms:W3CDTF">2021-02-14T08:47:46Z</dcterms:modified>
</cp:coreProperties>
</file>