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414D598A-6AAD-4FDF-851A-2207EEFB72A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77AFF987-9705-426C-B9B1-44560EFFFDD7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09596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598A-6AAD-4FDF-851A-2207EEFB72A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F987-9705-426C-B9B1-44560EFFFDD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598A-6AAD-4FDF-851A-2207EEFB72A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F987-9705-426C-B9B1-44560EFFFDD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02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598A-6AAD-4FDF-851A-2207EEFB72A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F987-9705-426C-B9B1-44560EFFFDD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0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598A-6AAD-4FDF-851A-2207EEFB72A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F987-9705-426C-B9B1-44560EFFFDD7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51189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598A-6AAD-4FDF-851A-2207EEFB72A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F987-9705-426C-B9B1-44560EFFFDD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6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598A-6AAD-4FDF-851A-2207EEFB72A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F987-9705-426C-B9B1-44560EFFFDD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25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598A-6AAD-4FDF-851A-2207EEFB72A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F987-9705-426C-B9B1-44560EFFFDD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23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598A-6AAD-4FDF-851A-2207EEFB72A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F987-9705-426C-B9B1-44560EFFFDD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8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598A-6AAD-4FDF-851A-2207EEFB72A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F987-9705-426C-B9B1-44560EFFFDD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29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598A-6AAD-4FDF-851A-2207EEFB72A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F987-9705-426C-B9B1-44560EFFFDD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1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414D598A-6AAD-4FDF-851A-2207EEFB72A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7AFF987-9705-426C-B9B1-44560EFFFDD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4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830" dirty="0" smtClean="0"/>
              <a:t>IL GIORNO DELLA MEMORIA</a:t>
            </a:r>
            <a:endParaRPr lang="en-US" sz="683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Scuola</a:t>
            </a:r>
            <a:r>
              <a:rPr lang="en-US" dirty="0" smtClean="0"/>
              <a:t> sec. “Don Carlo </a:t>
            </a:r>
            <a:r>
              <a:rPr lang="en-US" dirty="0" err="1" smtClean="0"/>
              <a:t>Baj</a:t>
            </a:r>
            <a:r>
              <a:rPr lang="en-US" dirty="0" smtClean="0"/>
              <a:t>” di </a:t>
            </a:r>
            <a:r>
              <a:rPr lang="en-US" dirty="0" err="1" smtClean="0"/>
              <a:t>Arosio</a:t>
            </a:r>
            <a:endParaRPr lang="en-US" dirty="0" smtClean="0"/>
          </a:p>
          <a:p>
            <a:r>
              <a:rPr lang="en-US" dirty="0" err="1" smtClean="0"/>
              <a:t>Sabato</a:t>
            </a:r>
            <a:r>
              <a:rPr lang="en-US" dirty="0" smtClean="0"/>
              <a:t> 30 </a:t>
            </a:r>
            <a:r>
              <a:rPr lang="en-US" dirty="0" err="1" smtClean="0"/>
              <a:t>gennaio</a:t>
            </a:r>
            <a:r>
              <a:rPr lang="en-US" dirty="0" smtClean="0"/>
              <a:t> 2021, per non </a:t>
            </a:r>
            <a:r>
              <a:rPr lang="en-US" dirty="0" err="1" smtClean="0"/>
              <a:t>dimenticare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614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155142" y="362858"/>
            <a:ext cx="6525050" cy="338887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Le </a:t>
            </a:r>
            <a:r>
              <a:rPr lang="en-US" dirty="0" err="1" smtClean="0"/>
              <a:t>classi</a:t>
            </a:r>
            <a:r>
              <a:rPr lang="en-US" dirty="0" smtClean="0"/>
              <a:t> prime e </a:t>
            </a:r>
            <a:r>
              <a:rPr lang="en-US" dirty="0" err="1" smtClean="0"/>
              <a:t>seconde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visto</a:t>
            </a:r>
            <a:r>
              <a:rPr lang="en-US" dirty="0" smtClean="0"/>
              <a:t>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bellissimo</a:t>
            </a:r>
            <a:r>
              <a:rPr lang="en-US" dirty="0" smtClean="0"/>
              <a:t> film </a:t>
            </a:r>
            <a:r>
              <a:rPr lang="en-US" dirty="0" err="1" smtClean="0"/>
              <a:t>tratto</a:t>
            </a:r>
            <a:r>
              <a:rPr lang="en-US" dirty="0" smtClean="0"/>
              <a:t> da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storia</a:t>
            </a:r>
            <a:r>
              <a:rPr lang="en-US" dirty="0" smtClean="0"/>
              <a:t> </a:t>
            </a:r>
            <a:r>
              <a:rPr lang="en-US" dirty="0" err="1" smtClean="0"/>
              <a:t>vera</a:t>
            </a:r>
            <a:r>
              <a:rPr lang="en-US" dirty="0" smtClean="0"/>
              <a:t> e </a:t>
            </a:r>
            <a:r>
              <a:rPr lang="en-US" dirty="0" err="1" smtClean="0"/>
              <a:t>hanno</a:t>
            </a:r>
            <a:r>
              <a:rPr lang="en-US" dirty="0" smtClean="0"/>
              <a:t> poi </a:t>
            </a:r>
            <a:r>
              <a:rPr lang="en-US" dirty="0" err="1" smtClean="0"/>
              <a:t>discusso</a:t>
            </a:r>
            <a:r>
              <a:rPr lang="en-US" dirty="0" smtClean="0"/>
              <a:t> </a:t>
            </a:r>
            <a:r>
              <a:rPr lang="en-US" dirty="0" err="1" smtClean="0"/>
              <a:t>coi</a:t>
            </a:r>
            <a:r>
              <a:rPr lang="en-US" dirty="0" smtClean="0"/>
              <a:t> </a:t>
            </a:r>
            <a:r>
              <a:rPr lang="en-US" dirty="0" err="1" smtClean="0"/>
              <a:t>docenti</a:t>
            </a:r>
            <a:r>
              <a:rPr lang="en-US" dirty="0" smtClean="0"/>
              <a:t> e </a:t>
            </a:r>
            <a:r>
              <a:rPr lang="en-US" dirty="0" err="1" smtClean="0"/>
              <a:t>svolto</a:t>
            </a:r>
            <a:r>
              <a:rPr lang="en-US" dirty="0" smtClean="0"/>
              <a:t> </a:t>
            </a:r>
            <a:r>
              <a:rPr lang="en-US" dirty="0" err="1" smtClean="0"/>
              <a:t>attività</a:t>
            </a:r>
            <a:r>
              <a:rPr lang="en-US" dirty="0" smtClean="0"/>
              <a:t> di </a:t>
            </a:r>
            <a:r>
              <a:rPr lang="en-US" dirty="0" err="1" smtClean="0"/>
              <a:t>analisi</a:t>
            </a:r>
            <a:r>
              <a:rPr lang="en-US" dirty="0" smtClean="0"/>
              <a:t> e </a:t>
            </a:r>
            <a:r>
              <a:rPr lang="en-US" dirty="0" err="1" smtClean="0"/>
              <a:t>comprensione</a:t>
            </a:r>
            <a:r>
              <a:rPr lang="en-US" dirty="0" smtClean="0"/>
              <a:t> </a:t>
            </a:r>
            <a:r>
              <a:rPr lang="en-US" dirty="0" smtClean="0"/>
              <a:t>di </a:t>
            </a:r>
            <a:r>
              <a:rPr lang="en-US" dirty="0" err="1" smtClean="0"/>
              <a:t>esso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it-IT" dirty="0"/>
              <a:t>I protagonisti </a:t>
            </a:r>
            <a:r>
              <a:rPr lang="it-IT" dirty="0" smtClean="0"/>
              <a:t>del film sono </a:t>
            </a:r>
            <a:r>
              <a:rPr lang="it-IT" dirty="0"/>
              <a:t>due fratelli in fuga dalla Francia occupata, </a:t>
            </a:r>
            <a:r>
              <a:rPr lang="it-IT" dirty="0" smtClean="0"/>
              <a:t>costretti a</a:t>
            </a:r>
            <a:r>
              <a:rPr lang="it-IT" dirty="0"/>
              <a:t>  separarsi dai genitori e ad attraversare numerosi pericoli per raggiungere il sud del Paese, la zona  libera. Per poi, forse, ritrovarsi tutti insieme...</a:t>
            </a:r>
          </a:p>
          <a:p>
            <a:r>
              <a:rPr lang="it-IT" dirty="0" smtClean="0"/>
              <a:t>L’occasione è stata molto utile per riflettere insieme coi ragazzi e conoscere </a:t>
            </a:r>
            <a:r>
              <a:rPr lang="it-IT" dirty="0"/>
              <a:t>questa  pagina oscura della Storia, al fine di contribuire a costruire in futuro un mondo più giusto, meno indifferente e meno violento. </a:t>
            </a:r>
            <a:endParaRPr lang="en-US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708" y="631366"/>
            <a:ext cx="2397631" cy="2797632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1290919" y="4612341"/>
            <a:ext cx="55536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 </a:t>
            </a:r>
            <a:r>
              <a:rPr lang="en-US" dirty="0" err="1" smtClean="0"/>
              <a:t>classi</a:t>
            </a:r>
            <a:r>
              <a:rPr lang="en-US" dirty="0" smtClean="0"/>
              <a:t> </a:t>
            </a:r>
            <a:r>
              <a:rPr lang="en-US" dirty="0" err="1" smtClean="0"/>
              <a:t>terze</a:t>
            </a:r>
            <a:r>
              <a:rPr lang="en-US" dirty="0" smtClean="0"/>
              <a:t> </a:t>
            </a:r>
            <a:r>
              <a:rPr lang="en-US" dirty="0" err="1" smtClean="0"/>
              <a:t>invece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ascoltato</a:t>
            </a:r>
            <a:r>
              <a:rPr lang="en-US" dirty="0" smtClean="0"/>
              <a:t> con </a:t>
            </a:r>
            <a:r>
              <a:rPr lang="en-US" dirty="0" err="1" smtClean="0"/>
              <a:t>interesse</a:t>
            </a:r>
            <a:r>
              <a:rPr lang="en-US" dirty="0" smtClean="0"/>
              <a:t> e </a:t>
            </a:r>
            <a:r>
              <a:rPr lang="en-US" dirty="0" err="1" smtClean="0"/>
              <a:t>commozione</a:t>
            </a:r>
            <a:r>
              <a:rPr lang="en-US" dirty="0" smtClean="0"/>
              <a:t>, la </a:t>
            </a:r>
            <a:r>
              <a:rPr lang="en-US" dirty="0" err="1" smtClean="0"/>
              <a:t>testimonianza</a:t>
            </a:r>
            <a:r>
              <a:rPr lang="en-US" dirty="0" smtClean="0"/>
              <a:t> di Liliana Segre, </a:t>
            </a:r>
            <a:r>
              <a:rPr lang="en-US" dirty="0" err="1" smtClean="0"/>
              <a:t>senatrice</a:t>
            </a:r>
            <a:r>
              <a:rPr lang="en-US" dirty="0" smtClean="0"/>
              <a:t> a vita, </a:t>
            </a:r>
            <a:r>
              <a:rPr lang="en-US" dirty="0" err="1" smtClean="0"/>
              <a:t>sopravvissuta</a:t>
            </a:r>
            <a:r>
              <a:rPr lang="en-US" dirty="0" smtClean="0"/>
              <a:t> ad Auschwitz, in un </a:t>
            </a:r>
            <a:r>
              <a:rPr lang="en-US" dirty="0" err="1" smtClean="0"/>
              <a:t>incontro</a:t>
            </a:r>
            <a:r>
              <a:rPr lang="en-US" dirty="0" smtClean="0"/>
              <a:t> </a:t>
            </a:r>
            <a:r>
              <a:rPr lang="en-US" dirty="0" err="1" smtClean="0"/>
              <a:t>coi</a:t>
            </a:r>
            <a:r>
              <a:rPr lang="en-US" dirty="0" smtClean="0"/>
              <a:t> </a:t>
            </a:r>
            <a:r>
              <a:rPr lang="en-US" dirty="0" err="1" smtClean="0"/>
              <a:t>ragazzi</a:t>
            </a:r>
            <a:r>
              <a:rPr lang="en-US" dirty="0" smtClean="0"/>
              <a:t> di un </a:t>
            </a:r>
            <a:r>
              <a:rPr lang="en-US" dirty="0" err="1" smtClean="0"/>
              <a:t>liceo</a:t>
            </a:r>
            <a:r>
              <a:rPr lang="en-US" dirty="0" smtClean="0"/>
              <a:t> di Milano </a:t>
            </a:r>
            <a:r>
              <a:rPr lang="en-US" dirty="0" err="1" smtClean="0"/>
              <a:t>nel</a:t>
            </a:r>
            <a:r>
              <a:rPr lang="en-US" dirty="0" smtClean="0"/>
              <a:t> 2012. </a:t>
            </a:r>
            <a:endParaRPr lang="en-US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4138" y="3939987"/>
            <a:ext cx="3644154" cy="273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24835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107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Century Schoolbook</vt:lpstr>
      <vt:lpstr>Wingdings 2</vt:lpstr>
      <vt:lpstr>View</vt:lpstr>
      <vt:lpstr>IL GIORNO DELLA MEMORIA</vt:lpstr>
      <vt:lpstr>Presentazione standard di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GIORNO DELLA MEMORIA</dc:title>
  <dc:creator>Saveria Vignati</dc:creator>
  <cp:lastModifiedBy>Saveria Vignati</cp:lastModifiedBy>
  <cp:revision>4</cp:revision>
  <dcterms:created xsi:type="dcterms:W3CDTF">2021-02-12T18:23:06Z</dcterms:created>
  <dcterms:modified xsi:type="dcterms:W3CDTF">2021-02-14T08:07:50Z</dcterms:modified>
</cp:coreProperties>
</file>